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94" r:id="rId2"/>
  </p:sldIdLst>
  <p:sldSz cx="9144000" cy="6858000" type="letter"/>
  <p:notesSz cx="7104063" cy="10234613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rdinacion Financiera" userId="4fbf5a871eb7e134" providerId="LiveId" clId="{8D2A09EC-BB10-4D79-A677-2C4AA667CF56}"/>
    <pc:docChg chg="modSld">
      <pc:chgData name="Coordinacion Financiera" userId="4fbf5a871eb7e134" providerId="LiveId" clId="{8D2A09EC-BB10-4D79-A677-2C4AA667CF56}" dt="2024-02-22T20:59:23.758" v="1" actId="20577"/>
      <pc:docMkLst>
        <pc:docMk/>
      </pc:docMkLst>
      <pc:sldChg chg="modSp mod">
        <pc:chgData name="Coordinacion Financiera" userId="4fbf5a871eb7e134" providerId="LiveId" clId="{8D2A09EC-BB10-4D79-A677-2C4AA667CF56}" dt="2024-02-22T20:59:23.758" v="1" actId="20577"/>
        <pc:sldMkLst>
          <pc:docMk/>
          <pc:sldMk cId="1860414308" sldId="294"/>
        </pc:sldMkLst>
        <pc:spChg chg="mod">
          <ac:chgData name="Coordinacion Financiera" userId="4fbf5a871eb7e134" providerId="LiveId" clId="{8D2A09EC-BB10-4D79-A677-2C4AA667CF56}" dt="2024-02-22T20:59:23.758" v="1" actId="20577"/>
          <ac:spMkLst>
            <pc:docMk/>
            <pc:sldMk cId="1860414308" sldId="294"/>
            <ac:spMk id="1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3078163" cy="512763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4315" y="3"/>
            <a:ext cx="3078162" cy="512763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5" y="9721850"/>
            <a:ext cx="3078163" cy="512763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4315" y="9721850"/>
            <a:ext cx="3078162" cy="512763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22782" y="2213500"/>
            <a:ext cx="5711688" cy="2630540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2200" dirty="0"/>
            </a:br>
            <a:br>
              <a:rPr lang="es-GT" sz="2200" dirty="0"/>
            </a:br>
            <a:r>
              <a:rPr lang="es-GT" sz="2200" dirty="0"/>
              <a:t>La Asociación Deportiva Nacional de Tiro con Armas de Caza con relación al numeral 14                    del artículo 10 del Capítulo segundo,                       Decreto No. 57-2008 informa: </a:t>
            </a:r>
            <a:br>
              <a:rPr lang="es-GT" sz="2200" dirty="0"/>
            </a:br>
            <a:r>
              <a:rPr lang="es-GT" sz="2200" dirty="0"/>
              <a:t>que no aplica para la Asociación en vista de que                  a la fecha no se han celebrado contratos de mantenimiento de equipo, de vehículos,                 inmuebles, plantas e instalaciones.</a:t>
            </a: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2989365" y="7770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00" b="1" dirty="0"/>
              <a:t>Asociación Deportiva Nacional de Tiro con Armas de Caza</a:t>
            </a:r>
          </a:p>
        </p:txBody>
      </p:sp>
      <p:pic>
        <p:nvPicPr>
          <p:cNvPr id="13" name="Imagen 1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553149" y="764189"/>
            <a:ext cx="5940000" cy="25714"/>
          </a:xfrm>
          <a:prstGeom prst="rect">
            <a:avLst/>
          </a:prstGeom>
        </p:spPr>
      </p:pic>
      <p:sp>
        <p:nvSpPr>
          <p:cNvPr id="14" name="Título 1"/>
          <p:cNvSpPr txBox="1">
            <a:spLocks/>
          </p:cNvSpPr>
          <p:nvPr/>
        </p:nvSpPr>
        <p:spPr>
          <a:xfrm>
            <a:off x="1321071" y="6465823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14, Ley de Acceso a la Información Pública)</a:t>
            </a:r>
          </a:p>
          <a:p>
            <a:r>
              <a:rPr lang="es-GT" sz="850" b="1" dirty="0"/>
              <a:t>CONTRATOS DE MANTENIMIENTO</a:t>
            </a:r>
          </a:p>
          <a:p>
            <a:r>
              <a:rPr lang="es-GT" sz="900" b="1" dirty="0"/>
              <a:t>Vigente </a:t>
            </a:r>
            <a:r>
              <a:rPr lang="es-GT" sz="900" b="1"/>
              <a:t>período 2024</a:t>
            </a:r>
            <a:endParaRPr lang="es-GT" sz="900" b="1" dirty="0"/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08674"/>
            <a:ext cx="5619048" cy="25714"/>
          </a:xfrm>
          <a:prstGeom prst="rect">
            <a:avLst/>
          </a:prstGeom>
        </p:spPr>
      </p:pic>
      <p:cxnSp>
        <p:nvCxnSpPr>
          <p:cNvPr id="16" name="Conector recto 15"/>
          <p:cNvCxnSpPr/>
          <p:nvPr/>
        </p:nvCxnSpPr>
        <p:spPr>
          <a:xfrm>
            <a:off x="1944480" y="2160492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2017368" y="4857292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n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29" y="5413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4143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3131</TotalTime>
  <Words>96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La Asociación Deportiva Nacional de Tiro con Armas de Caza con relación al numeral 14                    del artículo 10 del Capítulo segundo,                       Decreto No. 57-2008 informa:  que no aplica para la Asociación en vista de que                  a la fecha no se han celebrado contratos de mantenimiento de equipo, de vehículos,                 inmuebles, plantas e instalaciones.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210</cp:revision>
  <cp:lastPrinted>2019-02-25T17:17:32Z</cp:lastPrinted>
  <dcterms:created xsi:type="dcterms:W3CDTF">2017-06-09T21:20:02Z</dcterms:created>
  <dcterms:modified xsi:type="dcterms:W3CDTF">2024-02-22T20:59:24Z</dcterms:modified>
</cp:coreProperties>
</file>